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4"/>
  </p:notesMasterIdLst>
  <p:handoutMasterIdLst>
    <p:handoutMasterId r:id="rId5"/>
  </p:handoutMasterIdLst>
  <p:sldIdLst>
    <p:sldId id="265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7E89"/>
    <a:srgbClr val="319A9D"/>
    <a:srgbClr val="2C6A78"/>
    <a:srgbClr val="58B7BC"/>
    <a:srgbClr val="39AEC5"/>
    <a:srgbClr val="4EAAB6"/>
    <a:srgbClr val="8E0000"/>
    <a:srgbClr val="FF6600"/>
    <a:srgbClr val="FF9900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598" autoAdjust="0"/>
  </p:normalViewPr>
  <p:slideViewPr>
    <p:cSldViewPr snapToGrid="0">
      <p:cViewPr>
        <p:scale>
          <a:sx n="100" d="100"/>
          <a:sy n="100" d="100"/>
        </p:scale>
        <p:origin x="-19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DCBFD-A7C8-4BF5-A584-9CDDA2E4AE65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3D95E-1836-46E8-B533-00090FF59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606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75DE8F-874A-4787-AAFA-AF51758E1FC9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71A6FA-DC48-4211-BC3F-A4F3AE779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34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268290" y="522289"/>
            <a:ext cx="57292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ru-RU" sz="2000">
              <a:solidFill>
                <a:srgbClr val="0D0D0D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4591049"/>
            <a:ext cx="9144000" cy="2266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chemeClr val="bg1"/>
              </a:solidFill>
            </a:endParaRPr>
          </a:p>
        </p:txBody>
      </p:sp>
      <p:pic>
        <p:nvPicPr>
          <p:cNvPr id="10" name="Содержимое 6" descr="logo-sit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94085" y="276225"/>
            <a:ext cx="3574878" cy="1975308"/>
          </a:xfrm>
          <a:prstGeom prst="rect">
            <a:avLst/>
          </a:prstGeom>
        </p:spPr>
      </p:pic>
      <p:sp>
        <p:nvSpPr>
          <p:cNvPr id="13" name="Subtitle 8"/>
          <p:cNvSpPr>
            <a:spLocks noGrp="1"/>
          </p:cNvSpPr>
          <p:nvPr>
            <p:ph type="subTitle" idx="1"/>
          </p:nvPr>
        </p:nvSpPr>
        <p:spPr>
          <a:xfrm>
            <a:off x="1381124" y="4709104"/>
            <a:ext cx="6400800" cy="601120"/>
          </a:xfrm>
        </p:spPr>
        <p:txBody>
          <a:bodyPr>
            <a:noAutofit/>
          </a:bodyPr>
          <a:lstStyle>
            <a:lvl1pPr marL="0" indent="0" algn="ctr">
              <a:buNone/>
              <a:defRPr sz="2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Title 7"/>
          <p:cNvSpPr>
            <a:spLocks noGrp="1"/>
          </p:cNvSpPr>
          <p:nvPr>
            <p:ph type="ctrTitle"/>
          </p:nvPr>
        </p:nvSpPr>
        <p:spPr>
          <a:xfrm>
            <a:off x="476250" y="2743200"/>
            <a:ext cx="8420100" cy="1666875"/>
          </a:xfrm>
          <a:noFill/>
        </p:spPr>
        <p:txBody>
          <a:bodyPr anchor="ctr">
            <a:normAutofit/>
          </a:bodyPr>
          <a:lstStyle>
            <a:lvl1pPr algn="ctr">
              <a:defRPr lang="en-US" sz="3200" dirty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Subtitle 8"/>
          <p:cNvSpPr txBox="1">
            <a:spLocks/>
          </p:cNvSpPr>
          <p:nvPr userDrawn="1"/>
        </p:nvSpPr>
        <p:spPr>
          <a:xfrm>
            <a:off x="3409949" y="3810013"/>
            <a:ext cx="6400800" cy="601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 sz="2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Содержимое 26"/>
          <p:cNvSpPr>
            <a:spLocks noGrp="1"/>
          </p:cNvSpPr>
          <p:nvPr>
            <p:ph sz="quarter" idx="11"/>
          </p:nvPr>
        </p:nvSpPr>
        <p:spPr>
          <a:xfrm>
            <a:off x="1381125" y="5495925"/>
            <a:ext cx="6400800" cy="1085850"/>
          </a:xfrm>
        </p:spPr>
        <p:txBody>
          <a:bodyPr>
            <a:noAutofit/>
          </a:bodyPr>
          <a:lstStyle>
            <a:lvl1pPr algn="ctr">
              <a:buNone/>
              <a:defRPr sz="180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endParaRPr lang="ru-RU" dirty="0"/>
          </a:p>
        </p:txBody>
      </p:sp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4429125"/>
            <a:ext cx="9144000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1699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7934326" y="6311900"/>
            <a:ext cx="85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8E2FC7B-9DF1-40B9-B0FF-87D95CFDF7F1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r"/>
              <a:t>‹#›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  <p:sldLayoutId id="214748409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slideshare.net/thecroaker/death-by-powerpoint-rus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Имя </a:t>
            </a:r>
            <a:r>
              <a:rPr lang="ru-RU" dirty="0" smtClean="0"/>
              <a:t>автора</a:t>
            </a:r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доклада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Название </a:t>
            </a:r>
            <a:r>
              <a:rPr lang="en-US" dirty="0" smtClean="0"/>
              <a:t>/</a:t>
            </a:r>
            <a:r>
              <a:rPr lang="ru-RU" dirty="0" smtClean="0"/>
              <a:t> </a:t>
            </a:r>
            <a:r>
              <a:rPr lang="ru-RU" dirty="0" err="1" smtClean="0"/>
              <a:t>лого</a:t>
            </a:r>
            <a:r>
              <a:rPr lang="ru-RU" dirty="0" smtClean="0"/>
              <a:t> организации (не обязательно</a:t>
            </a:r>
            <a:r>
              <a:rPr lang="ru-RU" dirty="0" smtClean="0"/>
              <a:t>)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067424" y="3175083"/>
            <a:ext cx="2676526" cy="1682667"/>
          </a:xfrm>
          <a:prstGeom prst="rect">
            <a:avLst/>
          </a:prstGeom>
          <a:solidFill>
            <a:srgbClr val="58B7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79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Использование данного шаблона для презентации является не обязательным, но желательным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В случае использовании собственного шаблона, вставьте в него один из логотипов</a:t>
            </a:r>
            <a:r>
              <a:rPr lang="en-US" dirty="0" smtClean="0"/>
              <a:t> </a:t>
            </a:r>
            <a:r>
              <a:rPr lang="ru-RU" dirty="0" smtClean="0"/>
              <a:t>конференции на титульной </a:t>
            </a:r>
            <a:r>
              <a:rPr lang="ru-RU" dirty="0" smtClean="0"/>
              <a:t>странице: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для докладчиков</a:t>
            </a:r>
            <a:endParaRPr lang="en-US" dirty="0"/>
          </a:p>
        </p:txBody>
      </p:sp>
      <p:pic>
        <p:nvPicPr>
          <p:cNvPr id="9" name="Рисунок 8" descr="ProfsoUX-logo-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075" y="3167102"/>
            <a:ext cx="2264471" cy="1693713"/>
          </a:xfrm>
          <a:prstGeom prst="rect">
            <a:avLst/>
          </a:prstGeom>
        </p:spPr>
      </p:pic>
      <p:pic>
        <p:nvPicPr>
          <p:cNvPr id="10" name="Рисунок 9" descr="ProfsoUX-logo_Transpare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75" y="3047999"/>
            <a:ext cx="2243269" cy="1659277"/>
          </a:xfrm>
          <a:prstGeom prst="rect">
            <a:avLst/>
          </a:prstGeom>
        </p:spPr>
      </p:pic>
      <p:pic>
        <p:nvPicPr>
          <p:cNvPr id="11" name="Рисунок 10" descr="ProfsoUX-logo-min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650" y="3117838"/>
            <a:ext cx="2431275" cy="181847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85800" y="5086262"/>
            <a:ext cx="8039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Совет: прочтите о «смерти через </a:t>
            </a:r>
            <a:r>
              <a:rPr lang="en-US" dirty="0" smtClean="0"/>
              <a:t>PowerPoint</a:t>
            </a:r>
            <a:r>
              <a:rPr lang="ru-RU" dirty="0" smtClean="0"/>
              <a:t>»: </a:t>
            </a:r>
            <a:br>
              <a:rPr lang="ru-RU" dirty="0" smtClean="0"/>
            </a:br>
            <a:r>
              <a:rPr lang="en-US" dirty="0" smtClean="0">
                <a:hlinkClick r:id="rId5"/>
              </a:rPr>
              <a:t>http://www.slideshare.net/thecroaker/death-by-powerpoint-rus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1">
      <a:dk1>
        <a:srgbClr val="2D5159"/>
      </a:dk1>
      <a:lt1>
        <a:sysClr val="window" lastClr="FFFFFF"/>
      </a:lt1>
      <a:dk2>
        <a:srgbClr val="205867"/>
      </a:dk2>
      <a:lt2>
        <a:srgbClr val="3DB8C1"/>
      </a:lt2>
      <a:accent1>
        <a:srgbClr val="31859B"/>
      </a:accent1>
      <a:accent2>
        <a:srgbClr val="1E5C60"/>
      </a:accent2>
      <a:accent3>
        <a:srgbClr val="246374"/>
      </a:accent3>
      <a:accent4>
        <a:srgbClr val="8064A2"/>
      </a:accent4>
      <a:accent5>
        <a:srgbClr val="4BACC6"/>
      </a:accent5>
      <a:accent6>
        <a:srgbClr val="16282C"/>
      </a:accent6>
      <a:hlink>
        <a:srgbClr val="2D8A90"/>
      </a:hlink>
      <a:folHlink>
        <a:srgbClr val="69A5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53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Название доклада</vt:lpstr>
      <vt:lpstr>Информация для докладчиков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ПО 2011</dc:title>
  <dc:creator>juls</dc:creator>
  <cp:lastModifiedBy>Julia</cp:lastModifiedBy>
  <cp:revision>146</cp:revision>
  <dcterms:created xsi:type="dcterms:W3CDTF">2011-02-16T09:38:42Z</dcterms:created>
  <dcterms:modified xsi:type="dcterms:W3CDTF">2016-04-03T07:40:24Z</dcterms:modified>
</cp:coreProperties>
</file>